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6060" r:id="rId5"/>
    <p:sldId id="6065" r:id="rId6"/>
    <p:sldId id="6061" r:id="rId7"/>
    <p:sldId id="6050" r:id="rId8"/>
    <p:sldId id="6047" r:id="rId9"/>
    <p:sldId id="6048" r:id="rId10"/>
    <p:sldId id="6051" r:id="rId11"/>
    <p:sldId id="6062" r:id="rId12"/>
    <p:sldId id="6064" r:id="rId13"/>
    <p:sldId id="6063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6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186C48-5707-F4F1-919E-A8E5AFEDB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0DDB1AF-9A04-4140-D4A6-CDBD24764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93E5AC5-20E3-9F83-6AC3-700817AE7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761C7-14D6-4954-B0A4-74062B6CB44D}" type="datetimeFigureOut">
              <a:rPr lang="pl-PL" smtClean="0"/>
              <a:t>22.02.2023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E2A7218-337B-3D7A-9DA3-1DC39C127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149F862-59C6-ACF2-6AC5-BA08B4444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FA58-6A4D-494C-A330-F1C4D6E3B2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063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D5B0AC-00FA-0E92-243B-6874597AD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D54AE77-D4BC-7723-E583-16B5E4F82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2B852EA-B0EC-915D-4E3E-80B2A0CF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761C7-14D6-4954-B0A4-74062B6CB44D}" type="datetimeFigureOut">
              <a:rPr lang="pl-PL" smtClean="0"/>
              <a:t>22.02.2023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DC1B375-9BB9-96F0-BFF4-DA9C3CC3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4C22AC2-65E5-556B-DC6A-1FEC2517D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FA58-6A4D-494C-A330-F1C4D6E3B2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424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D50A5E1-3367-9212-380E-F79B0D22DF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B099EF9-AF51-CC78-4046-3F9E053902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B542528-1C74-9470-E197-296CA443E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761C7-14D6-4954-B0A4-74062B6CB44D}" type="datetimeFigureOut">
              <a:rPr lang="pl-PL" smtClean="0"/>
              <a:t>22.02.2023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2D6C91D-FABE-210A-B588-6E14837B8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4FEC0AD-FA62-B38F-3CD9-2C6B7393C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FA58-6A4D-494C-A330-F1C4D6E3B2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13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rona wewnętrz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21154" r="2254" b="23557"/>
          <a:stretch/>
        </p:blipFill>
        <p:spPr>
          <a:xfrm>
            <a:off x="9972675" y="6372224"/>
            <a:ext cx="1886400" cy="19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71728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807213-CC2F-D1DE-3EFE-50FA8A94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98A708-C812-6312-4653-3DD31BB25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7592D1F-53E4-6CA4-344C-8E4861FB6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761C7-14D6-4954-B0A4-74062B6CB44D}" type="datetimeFigureOut">
              <a:rPr lang="pl-PL" smtClean="0"/>
              <a:t>22.02.2023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0D58AFD-455F-5BFA-BF09-4354367B3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2FE1BE0-EFBD-0D94-D78B-18DCF41BD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FA58-6A4D-494C-A330-F1C4D6E3B2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8149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4853C5-68AA-8219-3B2C-DD9441ED6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B5CD988-478B-954C-D9E5-6DC830712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3C43C06-8F6B-6ED4-3D49-B38042146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761C7-14D6-4954-B0A4-74062B6CB44D}" type="datetimeFigureOut">
              <a:rPr lang="pl-PL" smtClean="0"/>
              <a:t>22.02.2023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DD861E-ACBA-E595-EEB5-3F5DB9822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2660FD-0234-7FE1-B7AB-7AA0D53E8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FA58-6A4D-494C-A330-F1C4D6E3B2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934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A82C3F-9F9B-F3A9-CC88-C41658AFA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ADFD367-FFCE-0978-0BC4-0017E290A6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B184F15-FF26-52F6-CA8C-AC9420EF6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8A7DB9-070E-66A1-8BA4-E09C15757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761C7-14D6-4954-B0A4-74062B6CB44D}" type="datetimeFigureOut">
              <a:rPr lang="pl-PL" smtClean="0"/>
              <a:t>22.02.2023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866805C-6A33-8B12-FD96-A6023035B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5A34A33-4B38-459C-4BC9-314FA88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FA58-6A4D-494C-A330-F1C4D6E3B2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953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1F8D16-D0B9-0614-DEB1-DEACC4E59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E7A2EF6-CB11-5E18-CA31-058E98A67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686E107-B4C5-2CE5-E7F3-5511C9758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4ACD7D3-70EC-6D83-7211-1550EE4501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70B0CA9-A74E-866D-C0FD-4DBB3840F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12B43AB-66FD-4455-E195-BA8F80A07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761C7-14D6-4954-B0A4-74062B6CB44D}" type="datetimeFigureOut">
              <a:rPr lang="pl-PL" smtClean="0"/>
              <a:t>22.02.2023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E403FA0-C897-259B-485B-5223A3133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F4D9179-11E3-09BA-3751-CA72A60F8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FA58-6A4D-494C-A330-F1C4D6E3B2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460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7167A4-C500-B7FC-41F2-925F46B22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77C1BB7-8355-4BF3-358C-DAE482F8C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761C7-14D6-4954-B0A4-74062B6CB44D}" type="datetimeFigureOut">
              <a:rPr lang="pl-PL" smtClean="0"/>
              <a:t>22.02.2023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56E2145-C7F7-B16F-DE3C-BB94E1D6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AB8536C-0AE6-3B9C-363B-61B8BDA28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FA58-6A4D-494C-A330-F1C4D6E3B2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8557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6132BD5-BAFA-74A0-3055-E3136491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761C7-14D6-4954-B0A4-74062B6CB44D}" type="datetimeFigureOut">
              <a:rPr lang="pl-PL" smtClean="0"/>
              <a:t>22.02.2023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588E428-23C4-4E7C-0DAA-6E490782C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769E8EE-1FF7-7950-74C1-B05675A68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FA58-6A4D-494C-A330-F1C4D6E3B2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4406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905CBF-DB54-D0FC-7819-D81E60658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8180B6-C156-70F8-5C6A-3D4EDED8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48C611C-EF60-CCD8-3E1D-9B08B99BD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6446933-9FD1-10EE-5896-B2E143A3B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761C7-14D6-4954-B0A4-74062B6CB44D}" type="datetimeFigureOut">
              <a:rPr lang="pl-PL" smtClean="0"/>
              <a:t>22.02.2023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697C597-A16F-C83A-B1DC-7E262F5CD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511D751-C7D7-7AAF-8BA1-5CF9ED62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FA58-6A4D-494C-A330-F1C4D6E3B2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7112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E29141-BB5D-21C7-99E1-5EF9B30B5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26E4E2D-327C-E81E-14DE-470CC0512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88389F5-2EAB-6F27-AC94-619DDB3CB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21C045C-F790-4280-F5D3-27C44D130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761C7-14D6-4954-B0A4-74062B6CB44D}" type="datetimeFigureOut">
              <a:rPr lang="pl-PL" smtClean="0"/>
              <a:t>22.02.2023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50FBA81-E906-3115-63F8-F4DC771B7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5BB8475-3FE8-4798-A366-17B8468F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FA58-6A4D-494C-A330-F1C4D6E3B2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4048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B4E002C-9FAA-3954-185E-6242E3DF1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F0DD24C-6BA4-3FB9-BF3A-0252993E8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D7B0752-8A1B-E7D6-428F-11C36D8706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761C7-14D6-4954-B0A4-74062B6CB44D}" type="datetimeFigureOut">
              <a:rPr lang="pl-PL" smtClean="0"/>
              <a:t>22.02.2023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B70A1ED-B868-9E9B-37FA-A48ED4F06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4E3C40-1581-1E0B-5CAB-D919E5F58A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2FA58-6A4D-494C-A330-F1C4D6E3B2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253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budynek&#10;&#10;Opis wygenerowany automatycznie">
            <a:extLst>
              <a:ext uri="{FF2B5EF4-FFF2-40B4-BE49-F238E27FC236}">
                <a16:creationId xmlns:a16="http://schemas.microsoft.com/office/drawing/2014/main" id="{9895D3D8-DEC1-EA58-98EF-162A8A1FF1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" b="6967"/>
          <a:stretch/>
        </p:blipFill>
        <p:spPr>
          <a:xfrm>
            <a:off x="1014638" y="476794"/>
            <a:ext cx="9936480" cy="562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99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drzewo, zewnętrzne, niebo, budynek&#10;&#10;Opis wygenerowany automatycznie">
            <a:extLst>
              <a:ext uri="{FF2B5EF4-FFF2-40B4-BE49-F238E27FC236}">
                <a16:creationId xmlns:a16="http://schemas.microsoft.com/office/drawing/2014/main" id="{3DDE109C-A2DF-5DE7-5098-B8004D112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332" y="615536"/>
            <a:ext cx="8439335" cy="562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71101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gazyn&#10;&#10;Opis wygenerowany automatycznie">
            <a:extLst>
              <a:ext uri="{FF2B5EF4-FFF2-40B4-BE49-F238E27FC236}">
                <a16:creationId xmlns:a16="http://schemas.microsoft.com/office/drawing/2014/main" id="{1223ED09-8691-10BA-A406-BDB046EC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8"/>
          <a:stretch/>
        </p:blipFill>
        <p:spPr>
          <a:xfrm>
            <a:off x="642951" y="528873"/>
            <a:ext cx="11376660" cy="541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2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płot, wewnątrz, budynek, metal&#10;&#10;Opis wygenerowany automatycznie">
            <a:extLst>
              <a:ext uri="{FF2B5EF4-FFF2-40B4-BE49-F238E27FC236}">
                <a16:creationId xmlns:a16="http://schemas.microsoft.com/office/drawing/2014/main" id="{1F34F7BC-57E0-90A2-3DE7-BAAF7E48C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1" b="9919"/>
          <a:stretch/>
        </p:blipFill>
        <p:spPr>
          <a:xfrm>
            <a:off x="556220" y="820132"/>
            <a:ext cx="11079560" cy="488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75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rawa, zewnętrzne, droga, autostrada&#10;&#10;Opis wygenerowany automatycznie">
            <a:extLst>
              <a:ext uri="{FF2B5EF4-FFF2-40B4-BE49-F238E27FC236}">
                <a16:creationId xmlns:a16="http://schemas.microsoft.com/office/drawing/2014/main" id="{D9038C29-DF8B-C231-89AF-076E54E20F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" b="31032"/>
          <a:stretch/>
        </p:blipFill>
        <p:spPr>
          <a:xfrm>
            <a:off x="416891" y="754144"/>
            <a:ext cx="11358217" cy="465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86545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76CF0A2-52C7-71D3-0752-513921777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662"/>
          <a:stretch/>
        </p:blipFill>
        <p:spPr>
          <a:xfrm>
            <a:off x="655320" y="725519"/>
            <a:ext cx="10881360" cy="540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8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EDF7416-A1A3-1AFE-7ACA-A0D981F8A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7" r="3000" b="24667"/>
          <a:stretch/>
        </p:blipFill>
        <p:spPr>
          <a:xfrm>
            <a:off x="137310" y="546039"/>
            <a:ext cx="11766550" cy="527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4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wnętrzne, podłoże, przyroda, brzeg&#10;&#10;Opis wygenerowany automatycznie">
            <a:extLst>
              <a:ext uri="{FF2B5EF4-FFF2-40B4-BE49-F238E27FC236}">
                <a16:creationId xmlns:a16="http://schemas.microsoft.com/office/drawing/2014/main" id="{01279D14-D31C-DC03-6D6D-A7E4C7883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5" b="24778"/>
          <a:stretch/>
        </p:blipFill>
        <p:spPr>
          <a:xfrm>
            <a:off x="632460" y="1379640"/>
            <a:ext cx="11559540" cy="519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66387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uzyka, organy elektryczne">
            <a:extLst>
              <a:ext uri="{FF2B5EF4-FFF2-40B4-BE49-F238E27FC236}">
                <a16:creationId xmlns:a16="http://schemas.microsoft.com/office/drawing/2014/main" id="{6C14BE49-65C3-3659-523F-FEFBEC12A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84472"/>
            <a:ext cx="10094536" cy="567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02930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rawa, zewnętrzne, niebo, budynek&#10;&#10;Opis wygenerowany automatycznie">
            <a:extLst>
              <a:ext uri="{FF2B5EF4-FFF2-40B4-BE49-F238E27FC236}">
                <a16:creationId xmlns:a16="http://schemas.microsoft.com/office/drawing/2014/main" id="{F4F8886D-7DBE-AB24-9AF8-4C826F3B2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868" y="390185"/>
            <a:ext cx="8445340" cy="563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75887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30FDF84D667C54785F5CCCE8226E7EC" ma:contentTypeVersion="12" ma:contentTypeDescription="Utwórz nowy dokument." ma:contentTypeScope="" ma:versionID="914f97c5f53f3508299534da414b333a">
  <xsd:schema xmlns:xsd="http://www.w3.org/2001/XMLSchema" xmlns:xs="http://www.w3.org/2001/XMLSchema" xmlns:p="http://schemas.microsoft.com/office/2006/metadata/properties" xmlns:ns3="add0208b-ad6e-46e9-8c7b-5ace40f4c48d" xmlns:ns4="a107e0d5-0b33-4096-86da-ec2502a64cf2" targetNamespace="http://schemas.microsoft.com/office/2006/metadata/properties" ma:root="true" ma:fieldsID="40646a16828849a063583db7340956d2" ns3:_="" ns4:_="">
    <xsd:import namespace="add0208b-ad6e-46e9-8c7b-5ace40f4c48d"/>
    <xsd:import namespace="a107e0d5-0b33-4096-86da-ec2502a64cf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_activity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d0208b-ad6e-46e9-8c7b-5ace40f4c48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07e0d5-0b33-4096-86da-ec2502a64c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107e0d5-0b33-4096-86da-ec2502a64cf2" xsi:nil="true"/>
  </documentManagement>
</p:properties>
</file>

<file path=customXml/itemProps1.xml><?xml version="1.0" encoding="utf-8"?>
<ds:datastoreItem xmlns:ds="http://schemas.openxmlformats.org/officeDocument/2006/customXml" ds:itemID="{DE2F1796-66F5-4AAD-A705-4EF96B40D6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d0208b-ad6e-46e9-8c7b-5ace40f4c48d"/>
    <ds:schemaRef ds:uri="a107e0d5-0b33-4096-86da-ec2502a64c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7281AA6-C8FB-4E16-9857-68DD24906C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881DEB-D1AB-485F-A187-AF77B6E60558}">
  <ds:schemaRefs>
    <ds:schemaRef ds:uri="http://schemas.openxmlformats.org/package/2006/metadata/core-properties"/>
    <ds:schemaRef ds:uri="http://purl.org/dc/terms/"/>
    <ds:schemaRef ds:uri="a107e0d5-0b33-4096-86da-ec2502a64cf2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add0208b-ad6e-46e9-8c7b-5ace40f4c48d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Panoramiczny</PresentationFormat>
  <Paragraphs>0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 Wysocka</dc:creator>
  <cp:lastModifiedBy>Katarzyna Wysocka</cp:lastModifiedBy>
  <cp:revision>3</cp:revision>
  <dcterms:created xsi:type="dcterms:W3CDTF">2023-02-16T13:24:04Z</dcterms:created>
  <dcterms:modified xsi:type="dcterms:W3CDTF">2023-02-22T14:00:02Z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0x010100A30FDF84D667C54785F5CCCE8226E7EC</vt:lpwstr>
  </property>
</Properties>
</file>